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handoutMasterIdLst>
    <p:handoutMasterId r:id="rId12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8CB85445-32B1-278B-BEF9-F3F83B23444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8CABCBF-1FD0-7461-A8E8-43BAD1A1808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algn="r"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AAE2D21-673F-0501-B04E-CE66706124A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FAE9293-75C0-4DE9-42AD-FA5E9D72BC6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algn="r" hangingPunct="0">
              <a:defRPr sz="1400"/>
            </a:pPr>
            <a:fld id="{0D8A1579-134B-44BA-BF8E-83C4D4609DAF}" type="slidenum">
              <a:t>‹#›</a:t>
            </a:fld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D334D9D-437F-68E8-55E1-5A7D03657A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72" cy="458897"/>
          </a:xfrm>
          <a:prstGeom prst="rect">
            <a:avLst/>
          </a:prstGeom>
        </p:spPr>
        <p:txBody>
          <a:bodyPr vert="horz" lIns="80165" tIns="40083" rIns="80165" bIns="4008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B84621D-6BEE-BED3-09FA-E5E0397F7D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088" y="0"/>
            <a:ext cx="2972472" cy="458897"/>
          </a:xfrm>
          <a:prstGeom prst="rect">
            <a:avLst/>
          </a:prstGeom>
        </p:spPr>
        <p:txBody>
          <a:bodyPr vert="horz" lIns="80165" tIns="40083" rIns="80165" bIns="40083" rtlCol="0"/>
          <a:lstStyle>
            <a:lvl1pPr algn="r">
              <a:defRPr sz="1100"/>
            </a:lvl1pPr>
          </a:lstStyle>
          <a:p>
            <a:fld id="{05656716-1005-42A6-A7A3-70FE1361DF2F}" type="datetimeFigureOut">
              <a:t>03.04.23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05FCA06-4831-9BDC-A7D2-9D8E062933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103"/>
            <a:ext cx="2972472" cy="458897"/>
          </a:xfrm>
          <a:prstGeom prst="rect">
            <a:avLst/>
          </a:prstGeom>
        </p:spPr>
        <p:txBody>
          <a:bodyPr vert="horz" lIns="80165" tIns="40083" rIns="80165" bIns="4008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58CB7D-4C11-E321-595D-D69B53EDEE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088" y="8685103"/>
            <a:ext cx="2972472" cy="458897"/>
          </a:xfrm>
          <a:prstGeom prst="rect">
            <a:avLst/>
          </a:prstGeom>
        </p:spPr>
        <p:txBody>
          <a:bodyPr vert="horz" lIns="80165" tIns="40083" rIns="80165" bIns="40083" rtlCol="0" anchor="b"/>
          <a:lstStyle>
            <a:lvl1pPr algn="r">
              <a:defRPr sz="1100"/>
            </a:lvl1pPr>
          </a:lstStyle>
          <a:p>
            <a:fld id="{4DCCFB75-9451-4C71-A1B9-C3B78C8258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5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B9696-3113-465F-8421-3B9881A5E26C}" type="datetimeFigureOut">
              <a:t>03.04.23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xmlns="" id="{6C07E0E4-9C13-4ABD-0FEB-F045631C13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xmlns="" id="{2831925F-808A-8DE2-C727-91834C4DA71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xmlns="" id="{971D5C91-455F-2D1B-AE89-23CC592DB63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F4356A85-8298-B62F-D0AA-61CC3B75B5E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420E305B-62EB-001C-FFFD-2B988B3C169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E0651F6D-204F-AE90-B776-F12695450BC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ED1845B-285F-4675-820E-F2B0B2345832}" type="slidenum"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18FF0-2888-4619-B00A-452FE9FF8E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8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CB3FA7A-D1BE-73AD-FD1A-709C25F2DC79}"/>
              </a:ext>
            </a:extLst>
          </p:cNvPr>
          <p:cNvSpPr txBox="1">
            <a:spLocks noGrp="1"/>
          </p:cNvSpPr>
          <p:nvPr/>
        </p:nvSpPr>
        <p:spPr>
          <a:xfrm>
            <a:off x="3884759" y="8685360"/>
            <a:ext cx="2971440" cy="456839"/>
          </a:xfrm>
          <a:prstGeom prst="rect">
            <a:avLst/>
          </a:prstGeom>
          <a:noFill/>
          <a:ln/>
        </p:spPr>
        <p:txBody>
          <a:bodyPr wrap="square" lIns="90000" tIns="45000" rIns="90000" bIns="45000" anchor="t" anchorCtr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0E0293-18EF-42B4-9A80-374A58CB8D6A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 pitchFamily="18"/>
                <a:ea typeface="+mn-ea" pitchFamily="2"/>
                <a:cs typeface="+mn-cs" pitchFamily="2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xmlns="" id="{2EAC38D6-B654-860E-523E-E5DADFFCB83F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9696-3113-465F-8421-3B9881A5E26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xmlns="" id="{C250206F-0924-291B-DBED-185D497998EE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65928A-802D-42EF-8FF2-2490D709EA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xmlns="" id="{7F60626D-FD30-A302-0C62-29D45E749D8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58EA0-F339-4737-89D1-A52F15BB81C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xmlns="" id="{74642821-D448-A3AD-72FF-352C16B8180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xmlns="" id="{91B6A5FA-0E6D-611D-C0BE-C4CE044596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ru-RU" sz="1200"/>
              <a:t>Оригинальные шаблоны для презентаций: </a:t>
            </a:r>
            <a:r>
              <a:rPr lang="ru-RU" sz="1200">
                <a:hlinkClick r:id="rId3"/>
              </a:rPr>
              <a:t>https://presentation-creation.ru/powerpoint-templates.html</a:t>
            </a:r>
          </a:p>
          <a:p>
            <a:pPr lvl="0"/>
            <a:r>
              <a:rPr lang="ru-RU" sz="1200"/>
              <a:t>Бесплатно и без регистрации.</a:t>
            </a:r>
          </a:p>
          <a:p>
            <a:pPr lvl="0"/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83D3F0A4-13D8-C01D-496E-BB31F07D549B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9696-3113-465F-8421-3B9881A5E26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46AB2F22-8DDD-C799-6FD7-8DFC3E9A5ED3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A0A32B-83C3-4C27-ACB0-078B5EBD902E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9DAD5735-B092-E5FC-F63E-B230A417CFD6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466CA6-EBFD-4C3A-9FA9-9F7C2A75AF88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23C16778-170C-31ED-F857-105DB9B4F65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052B2DF-33E3-DAC2-1C58-CB37F4E4E71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7168D3E1-00AE-876B-995E-FC7451FBB1C2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9696-3113-465F-8421-3B9881A5E26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972F4028-DC21-CB55-DFD4-606D711E5684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1987F7-0CCC-45F3-B60B-064F5B7A4795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1A340211-CDF3-2212-BFA2-4A068C64C42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CA8FEA-86E2-441E-BE37-B4EA35D9E49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4FDB9A5E-71C0-7A5B-4F88-5DBF073A6D5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6AFAC2F-3F43-84F2-D74E-E64F3A4EDAE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A0A5CC4-8E8E-E0B4-167E-F7D41FC6F2BE}"/>
              </a:ext>
            </a:extLst>
          </p:cNvPr>
          <p:cNvSpPr txBox="1">
            <a:spLocks noGrp="1"/>
          </p:cNvSpPr>
          <p:nvPr/>
        </p:nvSpPr>
        <p:spPr>
          <a:xfrm>
            <a:off x="3884759" y="8685360"/>
            <a:ext cx="2971440" cy="456839"/>
          </a:xfrm>
          <a:prstGeom prst="rect">
            <a:avLst/>
          </a:prstGeom>
          <a:noFill/>
          <a:ln/>
        </p:spPr>
        <p:txBody>
          <a:bodyPr wrap="square" lIns="90000" tIns="45000" rIns="90000" bIns="45000" anchor="t" anchorCtr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6A7D83-A0C6-4D96-98BC-5AC68D6F0331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 pitchFamily="18"/>
                <a:ea typeface="+mn-ea" pitchFamily="2"/>
                <a:cs typeface="+mn-cs" pitchFamily="2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xmlns="" id="{8F6DA006-D23E-5C85-E142-9D58CCF24A81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9696-3113-465F-8421-3B9881A5E26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xmlns="" id="{48666133-1234-4274-BBC4-A2C701A4957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03100E-C502-475E-A1D9-F1A3450C1D6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xmlns="" id="{F4065075-684A-56C4-D0C2-FC51866F49E1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0833E-B2AE-48A1-9DDB-864953CB77C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xmlns="" id="{8BDFF2F1-91F1-52E8-242D-9BD8FFC0286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xmlns="" id="{427C64FD-B37A-C357-9B73-0C0EB578E62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70094E23-47C7-72D8-38AA-D396CA26AA67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9696-3113-465F-8421-3B9881A5E26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E54C9961-92BB-F3F1-8DD4-5D70529B0954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9A319F-304A-4310-BAF3-01F09F6AF75F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57077A19-C114-1724-A3E2-D262D119535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A2428-255B-4928-8FFC-8F795404C47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6DBBD2BE-30D9-1609-29D4-3E44BDB6C38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28F1CAE-FD3C-5BB8-27A0-369273421B4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42655FE1-731B-AB87-F750-2B6F29F4E6BF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9696-3113-465F-8421-3B9881A5E26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754E63DF-872C-9FFA-54E4-EF653EA30E9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5DE25-6BCB-4C45-8B71-A6F7B01C5A0A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5633E01B-0B08-D814-974F-CC6907CA62FC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B66D96-44FE-4E1F-B84C-02699A24A47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3625923A-C4C4-2E4F-7497-2E8FDC3D0F2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0F17BF8C-AB3C-86B9-8179-47273826129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E2975414-7BE3-7AF7-D2A9-51BB7F558280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9696-3113-465F-8421-3B9881A5E26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9A8475F2-5F31-3F5F-7982-E72CA69844AD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7B82A2-4DF1-42BF-8C60-16B7378C4520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81E070AC-E40C-2A38-1218-ADBEA6320FDC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60C07E-C09F-4F9E-B594-C5638925576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816CB876-0893-AC37-2579-743C8700481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8314D2D8-4F2E-D4D6-2260-36C05A12B2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E537AD2-ACBF-73CD-F96C-E0D4FEA1208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E17A05-C16B-A9CD-6597-D5746C117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B3547E-C300-EE80-3E54-FFA8C33D1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24384E-15DD-30D2-B151-D8BC4B4B19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4D9901-1900-FE94-1421-6F5B3AEB9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909C8E-3F15-6175-024C-80555F7B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84AC2323-F5F6-4DF5-AA0F-4333A01454B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78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40FAB6F-10B9-D030-F084-B04792FB9E7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6E1AC-A195-BE2D-E891-1BF5303B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639" y="2421000"/>
            <a:ext cx="7020000" cy="1367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0A2FA23-EEDD-5B2D-6A2E-B7F3610F1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520"/>
            <a:ext cx="8229240" cy="45259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CF2B67-35D9-2813-6A11-FEA59C10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DB7F7D-F53A-A802-CF8F-B2432993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7B5104-D712-BAB6-B2E3-B923CAFC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7C7C84BF-432C-4286-9C1A-E2A24DE6B7F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91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719A19A-F684-68E5-93AE-6A6D5525263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36F64F-3796-C62E-4DD8-594370E83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653BF4-E810-021C-DFDD-7C72D2170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8E5553-5A2D-1D25-104F-89A1116249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6E5201-53CE-B957-EE1D-2A017868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5BAC84-6C16-D6FE-BBB0-A719C1C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9DBB862E-F91E-433B-96DE-6430E3C4D43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7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A898681-1A48-FDCC-B1B6-D56A55A966E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501008-696F-90DF-3F03-483D16DA4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AC5C64-49C8-552A-C502-4339D0FF4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C39471-1FDD-43FA-85CF-9BC4769D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8580C0-C5AA-1AAE-0FEC-7BE1D87C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1F7A2-79C6-708D-AA8C-16D0668E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434228BD-D624-4722-B893-AC756DE2A9B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340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E0F82A2-31E5-5D7B-3474-7DDDCE13865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091D1-DB90-B494-5D67-C4692C35D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40" y="228240"/>
            <a:ext cx="8928720" cy="1150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B7DA45-A27B-DEDF-59C6-4ABF8A64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40" y="2060999"/>
            <a:ext cx="4320000" cy="24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1926E3-44B5-83D6-E8F7-FDED1DEDD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DD2D88-A9E8-D40A-7E2E-2ED1ED203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5E4A24-8BEB-0481-7D04-21C058194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4C7F9E1C-64DE-41DF-BFED-690C496B84E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85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7E0080F-96EC-AF8F-FDA8-9A451011D5F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C07A19-573B-1FC1-0ED8-BE127845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B49CB2-A8FF-A465-D671-80E816FBA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282250-8182-6350-F6E8-C5A5771BB9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B98820-092D-9E0F-1FD9-3D5C4D1C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2141D-61FD-4963-3A2B-778FFDDA2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C2D236B7-F49F-4F6A-85A3-469C4932C7F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604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>
            <a:extLst>
              <a:ext uri="{FF2B5EF4-FFF2-40B4-BE49-F238E27FC236}">
                <a16:creationId xmlns:a16="http://schemas.microsoft.com/office/drawing/2014/main" xmlns="" id="{8E8B8B1A-ABD6-A0D9-ECC1-F9EC78FF423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162237-0F0E-0773-2B69-8762212CD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40" y="228240"/>
            <a:ext cx="8928720" cy="1150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F1C6A6-99C7-CE33-99B3-202D12818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2060575"/>
            <a:ext cx="2082800" cy="244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A751A0B-F0A1-1FB2-2EC0-27CDD9022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14588" y="2060575"/>
            <a:ext cx="2084387" cy="244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5126B0-4665-8169-F094-4D4F8046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1DEAE2-2E6F-A8AF-290A-A4E05E9A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EF2488-8FB7-C023-C5FA-C069BEEE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666A1656-75D4-44A2-BF6C-89B45E92CF6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395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6">
            <a:extLst>
              <a:ext uri="{FF2B5EF4-FFF2-40B4-BE49-F238E27FC236}">
                <a16:creationId xmlns:a16="http://schemas.microsoft.com/office/drawing/2014/main" xmlns="" id="{BC2958FB-B2A8-18B1-11C0-D1B437AF2CD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96E65-D2AE-9CE3-1F3D-76CBE0524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76D47F-305A-0B7F-7CCE-64C1F0DB2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4478F61-9C9F-82A6-2895-FFDA39EF6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725789B-DA32-A530-41C1-2AA92C324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4645D65-D6CD-1A2B-085E-11B58F982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C9B82DB-10B9-6F90-E04C-D5FB35BC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D7E2E47-7C3E-34E5-0AB2-8B9C6339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8E54F7E-BA06-1F18-6719-E398A34F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B279F7A1-B025-4BF9-ADCA-4AEB52B0148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32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5651FE46-F820-ACB4-5E2E-A8AA74C669D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673289-E177-4142-8A78-597C2E94E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40" y="228240"/>
            <a:ext cx="8928720" cy="1150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6BFC274-1C45-89B1-3E61-6E23F0C6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62F14C8-A35C-BED5-842E-1E43A2B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3059277-90E1-14C3-6A21-131E862A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293478F6-112E-4AC4-B598-B7D1922ACA8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461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xmlns="" id="{FA2E9992-B654-2B12-FE7D-CA1FBB2BA51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1D942B8-67C6-D2D3-422D-BC58498D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1045F55-9E4D-F4F1-9A3B-22A323C7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B17DBF-7493-81FF-2102-FF6B02F5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B9109295-9E8E-4D7D-A458-672FD3F22B5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17739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>
            <a:extLst>
              <a:ext uri="{FF2B5EF4-FFF2-40B4-BE49-F238E27FC236}">
                <a16:creationId xmlns:a16="http://schemas.microsoft.com/office/drawing/2014/main" xmlns="" id="{02390BA6-95C8-FCA2-0827-5C82485F0BD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28C565-816C-4550-3013-7047F66D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2D9961-CFC1-D6B6-3C46-75444E466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43541C-E278-55F9-E9E2-530918793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266AB4-3BC7-95C1-D1DD-263E22C1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842CF9-56D4-8B15-8152-E71D1B76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9C7D61-C70F-2740-09D7-E71C2B14F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B4BF02D7-3D9B-4B6A-BEB8-2333C5C6A53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29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119495D-2CE6-FA25-0CF2-B01A456E946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D29506-02D6-FB06-BD6A-2BC3F68E6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639" y="2421000"/>
            <a:ext cx="7020000" cy="1367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815926-D9EC-D3A5-8D07-FB3738D3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4520"/>
            <a:ext cx="8229240" cy="45259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0BCAFF-9D00-904A-66BA-B80DF6E8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6C0D99-7457-5317-EBDE-1A2C7C109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F77AE7-332F-32C4-8D5C-46326E41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EEBF94CE-444F-424D-8F19-7DD0B527091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38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>
            <a:extLst>
              <a:ext uri="{FF2B5EF4-FFF2-40B4-BE49-F238E27FC236}">
                <a16:creationId xmlns:a16="http://schemas.microsoft.com/office/drawing/2014/main" xmlns="" id="{197B0C9B-0819-08B0-3B7D-C6194E9C9CF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677463-B626-C817-4259-680292990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CF119EA-5AE2-40A8-9B27-0394E7694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1857CA-5F7A-C95C-E68D-EEFCA5135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83830C-B276-DA68-CF92-C8D3B361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131B52-A102-152C-5321-A4E2FF92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B5BB4B-F96D-72AB-7CB3-203B94E3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B1B3DAB4-C618-48E3-ABF6-FC0943FD15D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943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A3EDD41-0643-7194-F81C-1E8F8087484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9D27FE-3C31-A3F8-CA93-333E49023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40" y="228240"/>
            <a:ext cx="8928720" cy="1150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31C1B3-267E-4945-166F-8C6913C93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9640" y="2060999"/>
            <a:ext cx="4320000" cy="24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732B35-E392-15DE-5B1F-A327D05C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A9A971-9308-34F2-377C-DE407DAF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881976-007C-3790-BC54-88A061354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5216701A-F85D-4C4F-9F39-8C126D544BC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371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3B09481-F038-E4F3-ABA4-C4F15DEBA49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7D03F47-1A9D-6294-06B9-5761BB7EF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04025" y="228600"/>
            <a:ext cx="2232025" cy="4279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4C82AF-6C3B-4A24-674F-2E43CCE83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" y="228600"/>
            <a:ext cx="6543675" cy="4279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0FE7F9-971A-B3CC-A648-9A09B462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44B4A2-9F6E-9328-1669-E3F710CC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927126-B36A-E835-B0B0-31A81719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3D3E4666-B798-425E-B4A8-978CE9D04F9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7869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15373-3943-68F0-A7AF-52508E32142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xmlns="" id="{0E65E3BC-040A-3218-C8C9-417D355C0CFB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D28794-ED2D-185A-C5F6-2C4A29A97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276ED2-5055-33C6-975B-E72F05C98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BBF58D-5685-8663-4016-38CAB2BF55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3DA90D-D70C-75D5-0DA6-4C3E706A8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CB6F4-795E-D6C4-BA37-4A724787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24AF18A3-E8A8-4BB4-98A9-FC6B8AB4F36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0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48242E6-F5FA-128C-2496-A7B6E2E9E64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xmlns="" id="{16D46865-1FAF-CF7D-BA7E-007EE548556F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A29C4A-7DDF-DCD7-F0F1-12EFABA8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40" y="228240"/>
            <a:ext cx="8928720" cy="1150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065382-7B9E-726D-8EFF-412335F8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40" y="1988999"/>
            <a:ext cx="7200360" cy="4031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E9A2A4-795D-AA58-549B-AEFE15EF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11E703-BF71-2BDE-9DE1-BB1A6683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10BAA5-F2F3-290B-7D24-334E74FA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F19E4A33-7562-4001-8B09-E6DCAF02A6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63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0D827E2-DA03-A22C-8617-ADABD4009AF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xmlns="" id="{AF2EB1DE-16DF-94EC-AF31-6601C8308F57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F0FD43-07DE-CF42-D086-2A7A8FC0C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41D91E-DB10-A085-B8F6-E4A6B48CB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010E6D-7871-B2E0-8DBC-E1CC5A1B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58EE38-AC8C-43CD-7200-BD049F68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6A37E8-9153-23DE-2AED-4A8973B0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AA8501FE-25FA-4C7C-AE26-271A00487E3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107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>
            <a:extLst>
              <a:ext uri="{FF2B5EF4-FFF2-40B4-BE49-F238E27FC236}">
                <a16:creationId xmlns:a16="http://schemas.microsoft.com/office/drawing/2014/main" xmlns="" id="{9D1661B8-FD99-AC27-E317-76B2E0FCA0F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19D77E07-764A-8687-C409-8E1C9F533B22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3B9504-64F6-548B-B313-5D27CEA7A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40" y="228240"/>
            <a:ext cx="8928720" cy="1150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88A5C0-0B72-511E-7FFA-01CA4C352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3713" y="1989138"/>
            <a:ext cx="3524250" cy="403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E185FB-EF51-1921-898E-5CC786C2D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0363" y="1989138"/>
            <a:ext cx="3524250" cy="403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F912A7-D28B-6AB0-ABDD-8DECBFD3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75BD089-88F2-108D-9DCF-94C192AB6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189081-39A9-FFDA-CB23-098333B4C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6D1F6F27-260B-4032-B26A-C2B09FD1F0B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4454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6">
            <a:extLst>
              <a:ext uri="{FF2B5EF4-FFF2-40B4-BE49-F238E27FC236}">
                <a16:creationId xmlns:a16="http://schemas.microsoft.com/office/drawing/2014/main" xmlns="" id="{A6B8C32E-9F9E-22BC-FD77-8007C81B8A2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xmlns="" id="{E349A835-EB16-56F1-5E2E-C87423F75865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E47F67-2A12-9F90-BA69-86C2976E6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EF422D-FEC5-D4D6-E9DD-BD9D06E28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3A98AE-67AC-CB04-D220-31DAC1D1C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523055D-98EF-BF30-D541-C35112408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C909755-CBCF-CF7E-17CE-5F9796F6B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A01B24B-6892-DA78-BFB4-E88324B16C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4E2C6C2-84C7-BD2D-FF12-4DF1D9A3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143828C-0AB3-EA49-1EF7-2EB87134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AD82A103-66C2-40B0-A92B-371A1F47176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9622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1651C952-434A-14E9-7FE6-4A2A0B41223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8A8BEED0-CEFB-D4AE-A3F9-84C7ADF3DEDB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F7C30-4EF8-DF50-26B6-34C3CCE2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40" y="228240"/>
            <a:ext cx="8928720" cy="1150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44FC0DC-891A-EDA0-1BCA-20B4E732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B122E0-593A-0AA3-0E91-69EC129B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6D3B15-9CCF-5208-E360-09AA65455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6C7794C4-220E-45F7-AB66-DD2C93A26BC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677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xmlns="" id="{4CF82C04-9ED2-A01C-5EC0-EC25675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C6851C-1B49-1134-4F7A-8D922348248B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C6CEF11-92F4-07E2-3A0D-294C8F8732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67774E3-D6EA-FC92-7FF9-242AADA3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909211F-4191-33DD-54B1-52216D42C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77FFBCC7-4C1C-46B2-8940-356CF567239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7400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2C048B9-8E86-1B62-0BF3-CA1F911E9E5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75BA9-2002-422E-5F39-802937F5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B431B8-390E-6F6E-0054-A64C353A4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974863-1D81-21A9-53A3-5D6A5672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9BF199-1192-CABA-3F9F-0FBB477D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C98E6E-AC51-2453-0835-176A00F03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76D2BEE5-DFB1-4C2F-A070-59FEB723891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357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>
            <a:extLst>
              <a:ext uri="{FF2B5EF4-FFF2-40B4-BE49-F238E27FC236}">
                <a16:creationId xmlns:a16="http://schemas.microsoft.com/office/drawing/2014/main" xmlns="" id="{1C729B1B-510F-BE4C-DF26-B9C417F074D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0FE3E692-B1FB-819D-5375-0AD3AEEB155F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356D44-154E-D58E-C969-D010DE1E4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8BB139-AA2F-A195-CAF4-41BFCEE02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DDF030-5576-1E9E-C029-556FED6BB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2C7379-C72F-F705-F903-86757729E0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72FBB3-1933-46A4-1295-31B282A7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7B9740-58AF-FB7E-3DC8-D0F056C9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CEC5D375-923A-468C-9380-F570FC46A59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69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>
            <a:extLst>
              <a:ext uri="{FF2B5EF4-FFF2-40B4-BE49-F238E27FC236}">
                <a16:creationId xmlns:a16="http://schemas.microsoft.com/office/drawing/2014/main" xmlns="" id="{928EB466-6497-5611-12BD-04D4FFEE12E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DA04CC28-12C1-0591-88EA-A56AFCFBEF54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6FB32-A0DF-CC92-A9A3-D9A8EEC95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19D4AE5-8ADF-DAFC-2ECF-49A57C73E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F28B09B-25A1-5544-91F2-20D651F5A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04F9BA-6515-DDB7-6A0C-8F924BEE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C225D7-6F50-8700-445B-9E7F9681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2A3D9B-0172-2FC2-09D6-5381CF25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A4184D0B-9ECE-4FD9-9867-C7C86D54D23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634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F923C35-3605-8DDB-8F59-3AAE9372CE3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xmlns="" id="{1596A0BF-9E0F-DC5A-680B-BD136B70C3B5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308C91-B1C4-5E50-5E6B-97C29AC6F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40" y="228240"/>
            <a:ext cx="8928720" cy="1150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A9B043-2071-8EC9-C212-1314898A2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63640" y="1988999"/>
            <a:ext cx="7200360" cy="4031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19A8D-C254-6D71-89F4-E7157D3686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81D727-4B09-B642-5304-F2F9F069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F723B7-25BD-7D5D-52A2-5ED5ED8A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128DF9BE-5AAC-458E-8D14-B7A40DAB840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8353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8CBF7A2-EBDD-A634-374F-2F8985716A6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xmlns="" id="{DA632779-73E4-6DC6-3E05-5BC1F64A9CAB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2F0B822-D36A-8E7E-2CA8-27BE3273A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04025" y="228600"/>
            <a:ext cx="2232025" cy="5792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0F3309-FD4A-C02A-69D3-91F8AB32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" y="228600"/>
            <a:ext cx="6543675" cy="57927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A74658-9752-8D56-A86F-65E4815ED7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9A7549-F3CB-CAD2-12FC-FA761DE4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DA7D35-6E87-3B2F-7BE3-955DDC667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26D14EEF-BE94-4488-BD2F-6DDE0C3EB17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68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>
            <a:extLst>
              <a:ext uri="{FF2B5EF4-FFF2-40B4-BE49-F238E27FC236}">
                <a16:creationId xmlns:a16="http://schemas.microsoft.com/office/drawing/2014/main" xmlns="" id="{7C8B78B8-118D-1409-5BFB-3BFA5AA83BF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86072-B1B8-2821-E875-4D1C5DEB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639" y="2421000"/>
            <a:ext cx="7020000" cy="1367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0A1CBA-AB74-F242-9F09-ECB01CF86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59ADA04-D54A-7181-3B8F-3AF7E9948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72ACCE-5744-5750-5A77-F33480C1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8C2C1C-1DA5-7DAE-075E-0ACFE010D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C4DA5D-A8BF-8EF7-D289-7EC78CF5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6F3A3F42-C2D1-47EA-B2D3-86268BCF7F3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06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6">
            <a:extLst>
              <a:ext uri="{FF2B5EF4-FFF2-40B4-BE49-F238E27FC236}">
                <a16:creationId xmlns:a16="http://schemas.microsoft.com/office/drawing/2014/main" xmlns="" id="{3E311A04-E129-25A4-5455-8F1AFB4CA7D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896A30-E840-FE0E-A852-442C357B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5D89B2-D0CF-AB28-9A9A-5AE9DC26E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92170D-10D8-50D9-3C31-F09790106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72AC532-64C6-1B68-C692-A7F99BBD6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89D741A-F43B-217E-B65E-02F8B176E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A42FD64-7E1C-F601-5C16-362639D09E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ED5D30-2C37-FC4C-D302-1A214F87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6C95203-DCAD-9138-5251-79A0CA42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FC41F282-8761-49DD-9D03-D86361C6D6C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71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54122FA4-2AB9-ADD2-0D7D-D6EEFBED5CD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EB6C51-7B9C-0DAB-06A5-3BC05E3E2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639" y="2421000"/>
            <a:ext cx="7020000" cy="1367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7504313-1700-E02E-DA4E-4E7A5BF926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84C0274-7493-D558-86D9-6ADF6EFD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421EB63-A18B-AC2E-972D-7CCBB69B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CB4D9C07-A56D-4EE1-BC25-69AF8B8D136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7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xmlns="" id="{D9BA8E34-5A46-920D-49EE-9CDCDB51428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F55FE8D-4C10-419B-6087-C09503ED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81CB9BC-6FD8-571B-27B3-9D46E05A2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C4084B-5E8E-8589-D012-95E10DEA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BF96CCF4-0A5C-439B-94D9-D8680258C60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92553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>
            <a:extLst>
              <a:ext uri="{FF2B5EF4-FFF2-40B4-BE49-F238E27FC236}">
                <a16:creationId xmlns:a16="http://schemas.microsoft.com/office/drawing/2014/main" xmlns="" id="{9C54A39F-9BA5-B0A4-EB4C-94183A58466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2196F6-A594-5D40-B44A-DF2382676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5675E0-3EBD-82AC-588B-56A7B5D10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199498-303E-9117-07DE-EDBBF9F5A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8443A6-23DC-A369-FB39-54DB069D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5F083E6-987F-A99B-0EB3-CA423982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0213406-4902-AD8C-2F69-F86B48D8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B135C48A-5C10-4DFB-A9C5-FF177F80C32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83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>
            <a:extLst>
              <a:ext uri="{FF2B5EF4-FFF2-40B4-BE49-F238E27FC236}">
                <a16:creationId xmlns:a16="http://schemas.microsoft.com/office/drawing/2014/main" xmlns="" id="{10F2EF50-03C1-AD59-93B8-76CF3E7406E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8EFAC-DAAE-BA0D-81E2-D24A4F82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A2FEFD6-DF45-37D6-DB9A-DA5A720CE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A630F9-5F91-7216-464E-01A945B4D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B8D9A6-895E-AD6D-36D1-F793E51F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20320"/>
            <a:ext cx="2133360" cy="364679"/>
          </a:xfrm>
        </p:spPr>
        <p:txBody>
          <a:bodyPr/>
          <a:lstStyle/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DA0FBC-D67D-2328-BBB2-63C507B0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079" y="6520320"/>
            <a:ext cx="28951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7D43915-F963-6ECD-46E6-22FBB100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080" y="6520320"/>
            <a:ext cx="2133360" cy="364679"/>
          </a:xfrm>
        </p:spPr>
        <p:txBody>
          <a:bodyPr/>
          <a:lstStyle/>
          <a:p>
            <a:pPr lvl="0"/>
            <a:fld id="{5C8E3680-D7C6-4E01-8542-8D7695207D5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68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>
            <a:extLst>
              <a:ext uri="{FF2B5EF4-FFF2-40B4-BE49-F238E27FC236}">
                <a16:creationId xmlns:a16="http://schemas.microsoft.com/office/drawing/2014/main" xmlns="" id="{7D67422D-141B-02EA-F983-CF6C5062F375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E181E3D3-66E6-5EAE-3C51-3440CED8E0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9639" y="2421000"/>
            <a:ext cx="7020000" cy="1367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4DD18B-96ED-9A18-D93F-1CDD60A1E32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5203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9E77101-4BC9-493F-A1B2-B332D33E264E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36EE4E-2FE9-AFD1-2EDD-2B691218002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5203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218585-AE4C-3425-A631-B64FC3ECB8B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5203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93FF588-8D83-4129-B0C5-BF3E00E58A7B}" type="slidenum">
              <a:t>‹#›</a:t>
            </a:fld>
            <a:endParaRPr lang="ru-RU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8DA6A96F-ECCA-E636-9F36-71D2CE602F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1" i="0" u="none" strike="noStrike" kern="1200" spc="0">
          <a:ln>
            <a:noFill/>
          </a:ln>
          <a:solidFill>
            <a:srgbClr val="DFF5FD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ru-RU" sz="32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>
            <a:extLst>
              <a:ext uri="{FF2B5EF4-FFF2-40B4-BE49-F238E27FC236}">
                <a16:creationId xmlns:a16="http://schemas.microsoft.com/office/drawing/2014/main" xmlns="" id="{F2B1AA47-0686-67B8-20B4-47D3B853D302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E4FDF0D0-09A6-02E2-AF10-43B9F4A534F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640" y="228240"/>
            <a:ext cx="8928720" cy="1150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31528332-B3EA-626F-4DB7-EF552085074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9640" y="2060999"/>
            <a:ext cx="4320000" cy="244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xmlns="" id="{852D8484-B650-B2C6-A54C-8A79455B4AB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644000" y="2071439"/>
            <a:ext cx="4320000" cy="4093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4">
            <a:extLst>
              <a:ext uri="{FF2B5EF4-FFF2-40B4-BE49-F238E27FC236}">
                <a16:creationId xmlns:a16="http://schemas.microsoft.com/office/drawing/2014/main" xmlns="" id="{3AE276FB-0CD4-2190-6824-B16CA9A4B35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5203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46FE681-2FDD-44A3-A688-3C932269D4F7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7" name="Нижний колонтитул 5">
            <a:extLst>
              <a:ext uri="{FF2B5EF4-FFF2-40B4-BE49-F238E27FC236}">
                <a16:creationId xmlns:a16="http://schemas.microsoft.com/office/drawing/2014/main" xmlns="" id="{7A2F3B98-CF10-2864-549E-9E636892741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5203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xmlns="" id="{F4214497-9CD4-8C0C-F7E0-CC1AEA10197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5203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CDEC479-10E0-4386-94F3-8A3497E7BE55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DFF5FD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lvl="0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1pPr>
      <a:lvl2pPr lvl="1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28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2pPr>
      <a:lvl3pPr lvl="2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3pPr>
      <a:lvl4pPr lvl="3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28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4pPr>
      <a:lvl5pPr lvl="4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5pPr>
      <a:lvl6pPr lvl="5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6pPr>
      <a:lvl7pPr lvl="6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7pPr>
      <a:lvl8pPr lvl="7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8pPr>
      <a:lvl9pPr marL="0" marR="0" lvl="0" indent="0" algn="l" rtl="0" hangingPunct="1">
        <a:spcBef>
          <a:spcPts val="558"/>
        </a:spcBef>
        <a:spcAft>
          <a:spcPts val="1417"/>
        </a:spcAft>
        <a:buSzPct val="45000"/>
        <a:buFont typeface="Arial" pitchFamily="32"/>
        <a:buChar char="•"/>
        <a:tabLst/>
        <a:defRPr lang="ru-RU" sz="28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>
            <a:extLst>
              <a:ext uri="{FF2B5EF4-FFF2-40B4-BE49-F238E27FC236}">
                <a16:creationId xmlns:a16="http://schemas.microsoft.com/office/drawing/2014/main" xmlns="" id="{2C9A382E-F099-F0B0-0552-0DE729765234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1620720" y="45720"/>
            <a:ext cx="757440" cy="757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8FF4A62F-6403-768B-6AD0-037739BDBE2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5203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2D19460-3D57-46EE-8CF1-16C49A5E24A5}" type="datetime1">
              <a:rPr lang="ru-RU"/>
              <a:pPr lvl="0"/>
              <a:t>03.04.23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97B124D2-8C13-AB2E-1720-9C53C34462B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5203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3014D73A-A333-3251-E7F5-5223F664518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5203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08458F3-B4B2-4464-ABA9-F5143F0F77ED}" type="slidenum">
              <a:t>‹#›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C416F6F-0415-9942-7A6E-5CF6FC3A5EFD}"/>
              </a:ext>
            </a:extLst>
          </p:cNvPr>
          <p:cNvSpPr/>
          <p:nvPr/>
        </p:nvSpPr>
        <p:spPr>
          <a:xfrm>
            <a:off x="6705720" y="6508799"/>
            <a:ext cx="213336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BDCF4BA8-5876-BCA5-2F2C-F03830B377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63640" y="1988999"/>
            <a:ext cx="7200360" cy="403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>
            <a:noAutofit/>
          </a:bodyPr>
          <a:lstStyle/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500B212D-5FA2-5038-7573-FE682ACC07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640" y="228240"/>
            <a:ext cx="8928720" cy="1150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>
            <a:noAutofit/>
          </a:bodyPr>
          <a:lstStyle/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DFF5FD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lvl="0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32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1pPr>
      <a:lvl2pPr lvl="1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32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2pPr>
      <a:lvl3pPr lvl="2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32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3pPr>
      <a:lvl4pPr lvl="3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32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4pPr>
      <a:lvl5pPr lvl="4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32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5pPr>
      <a:lvl6pPr lvl="5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32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6pPr>
      <a:lvl7pPr lvl="6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32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7pPr>
      <a:lvl8pPr lvl="7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32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ru-RU" sz="3200" b="0" i="0" u="none" strike="noStrike" kern="1200" spc="0">
          <a:ln>
            <a:noFill/>
          </a:ln>
          <a:solidFill>
            <a:srgbClr val="0C779D"/>
          </a:solidFill>
          <a:latin typeface="Calibri" pitchFamily="18"/>
          <a:ea typeface="Microsoft YaHei" pitchFamily="2"/>
          <a:cs typeface="Mangal" pitchFamily="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678313-98DB-5006-3F66-7C0794B2552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1640" y="1844999"/>
            <a:ext cx="8280720" cy="3240000"/>
          </a:xfrm>
        </p:spPr>
        <p:txBody>
          <a:bodyPr/>
          <a:lstStyle/>
          <a:p>
            <a:pPr lvl="0"/>
            <a:r>
              <a:rPr lang="ru-RU" sz="6600">
                <a:solidFill>
                  <a:srgbClr val="3333FF"/>
                </a:solidFill>
              </a:rPr>
              <a:t>«</a:t>
            </a:r>
            <a:r>
              <a:rPr lang="ru-RU" sz="6600">
                <a:solidFill>
                  <a:srgbClr val="0000FF"/>
                </a:solidFill>
              </a:rPr>
              <a:t>Движение первых»</a:t>
            </a:r>
            <a:r>
              <a:rPr lang="ru-RU" sz="4800">
                <a:solidFill>
                  <a:srgbClr val="0000FF"/>
                </a:solidFill>
              </a:rPr>
              <a:t/>
            </a:r>
            <a:br>
              <a:rPr lang="ru-RU" sz="4800">
                <a:solidFill>
                  <a:srgbClr val="0000FF"/>
                </a:solidFill>
              </a:rPr>
            </a:br>
            <a:r>
              <a:rPr lang="ru-RU" sz="4800">
                <a:solidFill>
                  <a:srgbClr val="0000FF"/>
                </a:solidFill>
              </a:rPr>
              <a:t>многофункциональный мобильный зал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C179FE-CB11-6B74-48A2-A696B0979A9E}"/>
              </a:ext>
            </a:extLst>
          </p:cNvPr>
          <p:cNvSpPr txBox="1"/>
          <p:nvPr/>
        </p:nvSpPr>
        <p:spPr>
          <a:xfrm>
            <a:off x="4896000" y="4896000"/>
            <a:ext cx="4752000" cy="19133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0" i="0" u="none" strike="noStrike" kern="1200">
                <a:ln>
                  <a:noFill/>
                </a:ln>
                <a:solidFill>
                  <a:srgbClr val="336699"/>
                </a:solidFill>
                <a:latin typeface="Arial" pitchFamily="18"/>
                <a:ea typeface="Microsoft YaHei" pitchFamily="2"/>
                <a:cs typeface="Mangal" pitchFamily="2"/>
              </a:rPr>
              <a:t>Автор проекта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0" i="0" u="none" strike="noStrike" kern="1200">
                <a:ln>
                  <a:noFill/>
                </a:ln>
                <a:solidFill>
                  <a:srgbClr val="336699"/>
                </a:solidFill>
                <a:latin typeface="Arial" pitchFamily="18"/>
                <a:ea typeface="Microsoft YaHei" pitchFamily="2"/>
                <a:cs typeface="Mangal" pitchFamily="2"/>
              </a:rPr>
              <a:t>ученик 8 «А» класса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0" i="0" u="none" strike="noStrike" kern="1200">
                <a:ln>
                  <a:noFill/>
                </a:ln>
                <a:solidFill>
                  <a:srgbClr val="336699"/>
                </a:solidFill>
                <a:latin typeface="Arial" pitchFamily="18"/>
                <a:ea typeface="Microsoft YaHei" pitchFamily="2"/>
                <a:cs typeface="Mangal" pitchFamily="2"/>
              </a:rPr>
              <a:t>Грибинюк Матфей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Пробле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xmlns="" id="{45ED38C2-A886-F4DC-71C5-ECA7BBD8BEE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792000" y="228240"/>
            <a:ext cx="8928720" cy="1150560"/>
          </a:xfrm>
        </p:spPr>
        <p:txBody>
          <a:bodyPr/>
          <a:lstStyle/>
          <a:p>
            <a:pPr lvl="0"/>
            <a:r>
              <a:rPr lang="ru-RU" sz="6000" b="1">
                <a:solidFill>
                  <a:srgbClr val="000066"/>
                </a:solidFill>
              </a:rPr>
              <a:t>Проблема</a:t>
            </a:r>
          </a:p>
        </p:txBody>
      </p:sp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E52B96B6-24A7-0D2A-EBE2-B1191D3E8DC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79640" y="2060999"/>
            <a:ext cx="5400360" cy="2448000"/>
          </a:xfrm>
        </p:spPr>
        <p:txBody>
          <a:bodyPr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ru-RU" sz="3600" b="1"/>
              <a:t>Отсутствие помещений для реализации актуальных проектов</a:t>
            </a:r>
          </a:p>
        </p:txBody>
      </p:sp>
      <p:pic>
        <p:nvPicPr>
          <p:cNvPr id="4" name="Объект 6">
            <a:extLst>
              <a:ext uri="{FF2B5EF4-FFF2-40B4-BE49-F238E27FC236}">
                <a16:creationId xmlns:a16="http://schemas.microsoft.com/office/drawing/2014/main" xmlns="" id="{197A425B-C71B-A671-D00B-4910FC01A88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88000" y="1772639"/>
            <a:ext cx="3963240" cy="22888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79E2029F-FDBD-3593-6863-417F27C32EEE}"/>
              </a:ext>
            </a:extLst>
          </p:cNvPr>
          <p:cNvSpPr/>
          <p:nvPr/>
        </p:nvSpPr>
        <p:spPr>
          <a:xfrm>
            <a:off x="3455279" y="3789000"/>
            <a:ext cx="5688360" cy="2162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4000" b="1" i="0" u="none" strike="noStrike" kern="1200" spc="0">
                <a:ln>
                  <a:noFill/>
                </a:ln>
                <a:solidFill>
                  <a:srgbClr val="990000"/>
                </a:solidFill>
                <a:latin typeface="Calibri" pitchFamily="18"/>
                <a:ea typeface="Microsoft YaHei" pitchFamily="2"/>
                <a:cs typeface="Mangal" pitchFamily="2"/>
              </a:rPr>
              <a:t>Трудности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1" i="0" u="none" strike="noStrike" kern="1200" spc="0">
                <a:ln>
                  <a:noFill/>
                </a:ln>
                <a:solidFill>
                  <a:srgbClr val="990000"/>
                </a:solidFill>
                <a:latin typeface="Calibri" pitchFamily="18"/>
                <a:ea typeface="Microsoft YaHei" pitchFamily="2"/>
                <a:cs typeface="Mangal" pitchFamily="2"/>
              </a:rPr>
              <a:t>Старая  и тяжелая аппаратура, отсутствие мебели, экрана, проектора, медиа аппаратуры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Ресур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B382ABE9-A83B-1B28-0D85-61B79D8BDF7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223639" y="1296000"/>
            <a:ext cx="7200360" cy="4031999"/>
          </a:xfrm>
        </p:spPr>
        <p:txBody>
          <a:bodyPr lIns="90000" tIns="45000" rIns="90000" bIns="45000"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ru-RU" b="1"/>
              <a:t>Место: </a:t>
            </a:r>
            <a:r>
              <a:rPr lang="ru-RU"/>
              <a:t>гимнастический зал, спортивная площадка, классные кабинеты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ru-RU" b="1"/>
              <a:t>Актив школы: </a:t>
            </a:r>
            <a:r>
              <a:rPr lang="ru-RU"/>
              <a:t>лидеры школы, ШУС, участники театра «Светлячок», волонтерский отряд «Синенький платочек»,  отряд «Юный патриот»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ru-RU" b="1"/>
              <a:t>Педагоги: </a:t>
            </a:r>
            <a:r>
              <a:rPr lang="ru-RU"/>
              <a:t>советник директора по воспитанию, руководители кружков, классные руководители</a:t>
            </a:r>
          </a:p>
          <a:p>
            <a:pPr lvl="0">
              <a:spcBef>
                <a:spcPts val="638"/>
              </a:spcBef>
              <a:buNone/>
            </a:pPr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4E45B351-C7A7-79E7-4F99-21B0F48046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7640" y="73440"/>
            <a:ext cx="8928720" cy="1150560"/>
          </a:xfrm>
        </p:spPr>
        <p:txBody>
          <a:bodyPr lIns="90000" tIns="45000" rIns="90000" bIns="45000" anchor="t"/>
          <a:lstStyle/>
          <a:p>
            <a:pPr lvl="0"/>
            <a:r>
              <a:rPr lang="ru-RU" sz="6000" b="1">
                <a:solidFill>
                  <a:srgbClr val="0000CC"/>
                </a:solidFill>
              </a:rPr>
              <a:t>Ресурсы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Цель мобильного зала -  реализация про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xmlns="" id="{9FF4F330-858E-CC0A-5890-F0BD6A13EC1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-72000"/>
            <a:ext cx="9036360" cy="1450800"/>
          </a:xfrm>
        </p:spPr>
        <p:txBody>
          <a:bodyPr lIns="90000" tIns="45000" rIns="90000" bIns="45000" anchor="t"/>
          <a:lstStyle/>
          <a:p>
            <a:pPr lvl="0"/>
            <a:r>
              <a:rPr lang="ru-RU">
                <a:solidFill>
                  <a:srgbClr val="000066"/>
                </a:solidFill>
              </a:rPr>
              <a:t>Цель мобильного зала -  реализация социальных проектов</a:t>
            </a:r>
          </a:p>
        </p:txBody>
      </p:sp>
      <p:sp>
        <p:nvSpPr>
          <p:cNvPr id="3" name="Line 253">
            <a:extLst>
              <a:ext uri="{FF2B5EF4-FFF2-40B4-BE49-F238E27FC236}">
                <a16:creationId xmlns:a16="http://schemas.microsoft.com/office/drawing/2014/main" xmlns="" id="{723980AD-62BB-0B32-5CE4-028F987042BC}"/>
              </a:ext>
            </a:extLst>
          </p:cNvPr>
          <p:cNvSpPr/>
          <p:nvPr/>
        </p:nvSpPr>
        <p:spPr>
          <a:xfrm>
            <a:off x="3299760" y="4730040"/>
            <a:ext cx="4800600" cy="0"/>
          </a:xfrm>
          <a:prstGeom prst="line">
            <a:avLst/>
          </a:prstGeom>
          <a:noFill/>
          <a:ln w="25560">
            <a:solidFill>
              <a:srgbClr val="12B2EB"/>
            </a:solidFill>
            <a:custDash>
              <a:ds d="71000" sp="71000"/>
            </a:custDash>
            <a:round/>
            <a:tailEnd type="arrow"/>
          </a:ln>
        </p:spPr>
        <p:txBody>
          <a:bodyPr vert="horz" wrap="non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254">
            <a:extLst>
              <a:ext uri="{FF2B5EF4-FFF2-40B4-BE49-F238E27FC236}">
                <a16:creationId xmlns:a16="http://schemas.microsoft.com/office/drawing/2014/main" xmlns="" id="{26E8311B-9711-0ABE-1FCB-65FD7F64C5EA}"/>
              </a:ext>
            </a:extLst>
          </p:cNvPr>
          <p:cNvSpPr/>
          <p:nvPr/>
        </p:nvSpPr>
        <p:spPr>
          <a:xfrm rot="3419400">
            <a:off x="3015787" y="4153745"/>
            <a:ext cx="479160" cy="520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59A8D1"/>
              </a:gs>
              <a:gs pos="100000">
                <a:srgbClr val="294D60"/>
              </a:gs>
            </a:gsLst>
            <a:lin ang="1980000"/>
          </a:gra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255">
            <a:extLst>
              <a:ext uri="{FF2B5EF4-FFF2-40B4-BE49-F238E27FC236}">
                <a16:creationId xmlns:a16="http://schemas.microsoft.com/office/drawing/2014/main" xmlns="" id="{05318F64-DFE9-088F-06DF-06845941C3F4}"/>
              </a:ext>
            </a:extLst>
          </p:cNvPr>
          <p:cNvSpPr/>
          <p:nvPr/>
        </p:nvSpPr>
        <p:spPr>
          <a:xfrm>
            <a:off x="3072960" y="4196880"/>
            <a:ext cx="34992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4</a:t>
            </a:r>
          </a:p>
        </p:txBody>
      </p:sp>
      <p:sp>
        <p:nvSpPr>
          <p:cNvPr id="6" name="Line 256">
            <a:extLst>
              <a:ext uri="{FF2B5EF4-FFF2-40B4-BE49-F238E27FC236}">
                <a16:creationId xmlns:a16="http://schemas.microsoft.com/office/drawing/2014/main" xmlns="" id="{19074ECB-CC9E-904D-E3A4-7BE134E3F417}"/>
              </a:ext>
            </a:extLst>
          </p:cNvPr>
          <p:cNvSpPr/>
          <p:nvPr/>
        </p:nvSpPr>
        <p:spPr>
          <a:xfrm>
            <a:off x="3299760" y="2215439"/>
            <a:ext cx="4800600" cy="0"/>
          </a:xfrm>
          <a:prstGeom prst="line">
            <a:avLst/>
          </a:prstGeom>
          <a:noFill/>
          <a:ln w="25560">
            <a:solidFill>
              <a:srgbClr val="12B2EB"/>
            </a:solidFill>
            <a:custDash>
              <a:ds d="71000" sp="71000"/>
            </a:custDash>
            <a:round/>
            <a:tailEnd type="arrow"/>
          </a:ln>
        </p:spPr>
        <p:txBody>
          <a:bodyPr vert="horz" wrap="non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257">
            <a:extLst>
              <a:ext uri="{FF2B5EF4-FFF2-40B4-BE49-F238E27FC236}">
                <a16:creationId xmlns:a16="http://schemas.microsoft.com/office/drawing/2014/main" xmlns="" id="{64C52735-BBD9-0CD4-A24E-A19327043FA9}"/>
              </a:ext>
            </a:extLst>
          </p:cNvPr>
          <p:cNvSpPr/>
          <p:nvPr/>
        </p:nvSpPr>
        <p:spPr>
          <a:xfrm rot="3419400">
            <a:off x="2943787" y="1639144"/>
            <a:ext cx="479160" cy="520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4E67C8"/>
              </a:gs>
              <a:gs pos="100000">
                <a:srgbClr val="242F5C"/>
              </a:gs>
            </a:gsLst>
            <a:lin ang="1980000"/>
          </a:gra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Text Box 258">
            <a:extLst>
              <a:ext uri="{FF2B5EF4-FFF2-40B4-BE49-F238E27FC236}">
                <a16:creationId xmlns:a16="http://schemas.microsoft.com/office/drawing/2014/main" xmlns="" id="{61772E49-0DB9-C9F2-1566-53AB570AF228}"/>
              </a:ext>
            </a:extLst>
          </p:cNvPr>
          <p:cNvSpPr/>
          <p:nvPr/>
        </p:nvSpPr>
        <p:spPr>
          <a:xfrm>
            <a:off x="3959279" y="4178519"/>
            <a:ext cx="430776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Проект «Киноуроки в школе»</a:t>
            </a:r>
          </a:p>
        </p:txBody>
      </p:sp>
      <p:sp>
        <p:nvSpPr>
          <p:cNvPr id="9" name="Text Box 259">
            <a:extLst>
              <a:ext uri="{FF2B5EF4-FFF2-40B4-BE49-F238E27FC236}">
                <a16:creationId xmlns:a16="http://schemas.microsoft.com/office/drawing/2014/main" xmlns="" id="{35BB7812-0694-B0C3-08B5-F839275508E1}"/>
              </a:ext>
            </a:extLst>
          </p:cNvPr>
          <p:cNvSpPr/>
          <p:nvPr/>
        </p:nvSpPr>
        <p:spPr>
          <a:xfrm>
            <a:off x="3072960" y="1682280"/>
            <a:ext cx="34992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1</a:t>
            </a:r>
          </a:p>
        </p:txBody>
      </p:sp>
      <p:sp>
        <p:nvSpPr>
          <p:cNvPr id="10" name="Line 260">
            <a:extLst>
              <a:ext uri="{FF2B5EF4-FFF2-40B4-BE49-F238E27FC236}">
                <a16:creationId xmlns:a16="http://schemas.microsoft.com/office/drawing/2014/main" xmlns="" id="{32080707-1887-FBBC-8984-2884A55D6504}"/>
              </a:ext>
            </a:extLst>
          </p:cNvPr>
          <p:cNvSpPr/>
          <p:nvPr/>
        </p:nvSpPr>
        <p:spPr>
          <a:xfrm>
            <a:off x="3299760" y="3053520"/>
            <a:ext cx="4800600" cy="0"/>
          </a:xfrm>
          <a:prstGeom prst="line">
            <a:avLst/>
          </a:prstGeom>
          <a:noFill/>
          <a:ln w="25560">
            <a:solidFill>
              <a:srgbClr val="12B2EB"/>
            </a:solidFill>
            <a:custDash>
              <a:ds d="71000" sp="71000"/>
            </a:custDash>
            <a:round/>
            <a:tailEnd type="arrow"/>
          </a:ln>
        </p:spPr>
        <p:txBody>
          <a:bodyPr vert="horz" wrap="non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Rectangle 261">
            <a:extLst>
              <a:ext uri="{FF2B5EF4-FFF2-40B4-BE49-F238E27FC236}">
                <a16:creationId xmlns:a16="http://schemas.microsoft.com/office/drawing/2014/main" xmlns="" id="{06D5D4CB-F04E-A962-6124-9D1DB6E306E4}"/>
              </a:ext>
            </a:extLst>
          </p:cNvPr>
          <p:cNvSpPr/>
          <p:nvPr/>
        </p:nvSpPr>
        <p:spPr>
          <a:xfrm rot="3419400">
            <a:off x="3015787" y="2477585"/>
            <a:ext cx="479160" cy="520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5ECCF3"/>
              </a:gs>
              <a:gs pos="100000">
                <a:srgbClr val="2B5E70"/>
              </a:gs>
            </a:gsLst>
            <a:lin ang="1980000"/>
          </a:gra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Text Box 262">
            <a:extLst>
              <a:ext uri="{FF2B5EF4-FFF2-40B4-BE49-F238E27FC236}">
                <a16:creationId xmlns:a16="http://schemas.microsoft.com/office/drawing/2014/main" xmlns="" id="{A57C8DAE-B15A-60C6-136E-340582E5F20C}"/>
              </a:ext>
            </a:extLst>
          </p:cNvPr>
          <p:cNvSpPr/>
          <p:nvPr/>
        </p:nvSpPr>
        <p:spPr>
          <a:xfrm>
            <a:off x="3072960" y="2520360"/>
            <a:ext cx="34992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2</a:t>
            </a:r>
          </a:p>
        </p:txBody>
      </p:sp>
      <p:sp>
        <p:nvSpPr>
          <p:cNvPr id="13" name="Line 263">
            <a:extLst>
              <a:ext uri="{FF2B5EF4-FFF2-40B4-BE49-F238E27FC236}">
                <a16:creationId xmlns:a16="http://schemas.microsoft.com/office/drawing/2014/main" xmlns="" id="{92AE44F4-343D-40E9-D793-3A4E5CBAC0AC}"/>
              </a:ext>
            </a:extLst>
          </p:cNvPr>
          <p:cNvSpPr/>
          <p:nvPr/>
        </p:nvSpPr>
        <p:spPr>
          <a:xfrm>
            <a:off x="3301200" y="3890160"/>
            <a:ext cx="4799160" cy="1440"/>
          </a:xfrm>
          <a:prstGeom prst="line">
            <a:avLst/>
          </a:prstGeom>
          <a:noFill/>
          <a:ln w="25560">
            <a:solidFill>
              <a:srgbClr val="12B2EB"/>
            </a:solidFill>
            <a:custDash>
              <a:ds d="71000" sp="71000"/>
            </a:custDash>
            <a:round/>
            <a:tailEnd type="arrow"/>
          </a:ln>
        </p:spPr>
        <p:txBody>
          <a:bodyPr vert="horz" wrap="non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Rectangle 264">
            <a:extLst>
              <a:ext uri="{FF2B5EF4-FFF2-40B4-BE49-F238E27FC236}">
                <a16:creationId xmlns:a16="http://schemas.microsoft.com/office/drawing/2014/main" xmlns="" id="{61DF55A7-0325-6756-AEBD-8307A1CBF3A4}"/>
              </a:ext>
            </a:extLst>
          </p:cNvPr>
          <p:cNvSpPr/>
          <p:nvPr/>
        </p:nvSpPr>
        <p:spPr>
          <a:xfrm rot="3419400">
            <a:off x="3015787" y="3315665"/>
            <a:ext cx="479160" cy="520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56C7AA"/>
              </a:gs>
              <a:gs pos="100000">
                <a:srgbClr val="275C4E"/>
              </a:gs>
            </a:gsLst>
            <a:lin ang="1980000"/>
          </a:gra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5" name="Text Box 265">
            <a:extLst>
              <a:ext uri="{FF2B5EF4-FFF2-40B4-BE49-F238E27FC236}">
                <a16:creationId xmlns:a16="http://schemas.microsoft.com/office/drawing/2014/main" xmlns="" id="{25176C5C-DE52-0AB8-4A64-5A564BC41E25}"/>
              </a:ext>
            </a:extLst>
          </p:cNvPr>
          <p:cNvSpPr/>
          <p:nvPr/>
        </p:nvSpPr>
        <p:spPr>
          <a:xfrm>
            <a:off x="3072960" y="3358440"/>
            <a:ext cx="34992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3</a:t>
            </a:r>
          </a:p>
        </p:txBody>
      </p:sp>
      <p:sp>
        <p:nvSpPr>
          <p:cNvPr id="16" name="Line 266">
            <a:extLst>
              <a:ext uri="{FF2B5EF4-FFF2-40B4-BE49-F238E27FC236}">
                <a16:creationId xmlns:a16="http://schemas.microsoft.com/office/drawing/2014/main" xmlns="" id="{9847D633-7595-10AD-8AD2-EE0772EE2F64}"/>
              </a:ext>
            </a:extLst>
          </p:cNvPr>
          <p:cNvSpPr/>
          <p:nvPr/>
        </p:nvSpPr>
        <p:spPr>
          <a:xfrm>
            <a:off x="3299760" y="5590440"/>
            <a:ext cx="4800600" cy="0"/>
          </a:xfrm>
          <a:prstGeom prst="line">
            <a:avLst/>
          </a:prstGeom>
          <a:noFill/>
          <a:ln w="25560">
            <a:solidFill>
              <a:srgbClr val="12B2EB"/>
            </a:solidFill>
            <a:custDash>
              <a:ds d="71000" sp="71000"/>
            </a:custDash>
            <a:round/>
            <a:tailEnd type="arrow"/>
          </a:ln>
        </p:spPr>
        <p:txBody>
          <a:bodyPr vert="horz" wrap="non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7" name="Rectangle 267">
            <a:extLst>
              <a:ext uri="{FF2B5EF4-FFF2-40B4-BE49-F238E27FC236}">
                <a16:creationId xmlns:a16="http://schemas.microsoft.com/office/drawing/2014/main" xmlns="" id="{FA081902-D902-1112-A82A-508AE5E4E79F}"/>
              </a:ext>
            </a:extLst>
          </p:cNvPr>
          <p:cNvSpPr/>
          <p:nvPr/>
        </p:nvSpPr>
        <p:spPr>
          <a:xfrm rot="3419400">
            <a:off x="3015787" y="5014145"/>
            <a:ext cx="479160" cy="5201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990099"/>
              </a:gs>
              <a:gs pos="100000">
                <a:srgbClr val="460046"/>
              </a:gs>
            </a:gsLst>
            <a:lin ang="1980000"/>
          </a:gra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8" name="Text Box 268">
            <a:extLst>
              <a:ext uri="{FF2B5EF4-FFF2-40B4-BE49-F238E27FC236}">
                <a16:creationId xmlns:a16="http://schemas.microsoft.com/office/drawing/2014/main" xmlns="" id="{DAAF8D56-8ACE-8FCB-7B5A-786B86344D2D}"/>
              </a:ext>
            </a:extLst>
          </p:cNvPr>
          <p:cNvSpPr/>
          <p:nvPr/>
        </p:nvSpPr>
        <p:spPr>
          <a:xfrm>
            <a:off x="3072960" y="5057279"/>
            <a:ext cx="34992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5</a:t>
            </a:r>
          </a:p>
        </p:txBody>
      </p:sp>
      <p:sp>
        <p:nvSpPr>
          <p:cNvPr id="19" name="Text Box 269">
            <a:extLst>
              <a:ext uri="{FF2B5EF4-FFF2-40B4-BE49-F238E27FC236}">
                <a16:creationId xmlns:a16="http://schemas.microsoft.com/office/drawing/2014/main" xmlns="" id="{C46EBFCD-E4A3-2E6A-4931-D630B8D00E9F}"/>
              </a:ext>
            </a:extLst>
          </p:cNvPr>
          <p:cNvSpPr/>
          <p:nvPr/>
        </p:nvSpPr>
        <p:spPr>
          <a:xfrm>
            <a:off x="3862079" y="2570400"/>
            <a:ext cx="525564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Проект «Культура для школьников»</a:t>
            </a:r>
          </a:p>
        </p:txBody>
      </p:sp>
      <p:sp>
        <p:nvSpPr>
          <p:cNvPr id="20" name="Text Box 270">
            <a:extLst>
              <a:ext uri="{FF2B5EF4-FFF2-40B4-BE49-F238E27FC236}">
                <a16:creationId xmlns:a16="http://schemas.microsoft.com/office/drawing/2014/main" xmlns="" id="{D266D622-9FFF-EC4D-52D5-468FBEC19219}"/>
              </a:ext>
            </a:extLst>
          </p:cNvPr>
          <p:cNvSpPr/>
          <p:nvPr/>
        </p:nvSpPr>
        <p:spPr>
          <a:xfrm>
            <a:off x="3955680" y="3380400"/>
            <a:ext cx="524952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Антикафе ( «Полезные перемены»)</a:t>
            </a:r>
          </a:p>
        </p:txBody>
      </p:sp>
      <p:sp>
        <p:nvSpPr>
          <p:cNvPr id="21" name="Text Box 271">
            <a:extLst>
              <a:ext uri="{FF2B5EF4-FFF2-40B4-BE49-F238E27FC236}">
                <a16:creationId xmlns:a16="http://schemas.microsoft.com/office/drawing/2014/main" xmlns="" id="{568120C4-23F4-C8BE-4BB2-752C44259394}"/>
              </a:ext>
            </a:extLst>
          </p:cNvPr>
          <p:cNvSpPr/>
          <p:nvPr/>
        </p:nvSpPr>
        <p:spPr>
          <a:xfrm>
            <a:off x="3956040" y="1668960"/>
            <a:ext cx="4118759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Комната детских инициатив</a:t>
            </a:r>
          </a:p>
        </p:txBody>
      </p:sp>
      <p:sp>
        <p:nvSpPr>
          <p:cNvPr id="22" name="Text Box 272">
            <a:extLst>
              <a:ext uri="{FF2B5EF4-FFF2-40B4-BE49-F238E27FC236}">
                <a16:creationId xmlns:a16="http://schemas.microsoft.com/office/drawing/2014/main" xmlns="" id="{373E9304-D0C4-ADE3-9718-0B2D7D6AC195}"/>
              </a:ext>
            </a:extLst>
          </p:cNvPr>
          <p:cNvSpPr/>
          <p:nvPr/>
        </p:nvSpPr>
        <p:spPr>
          <a:xfrm>
            <a:off x="4037759" y="5133240"/>
            <a:ext cx="394668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Проект «Школьный театр»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8200F2-7878-1C90-18C9-BB00DA066E7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7640" y="228240"/>
            <a:ext cx="8928720" cy="1150560"/>
          </a:xfrm>
        </p:spPr>
        <p:txBody>
          <a:bodyPr lIns="0" tIns="0" rIns="0" bIns="0"/>
          <a:lstStyle/>
          <a:p>
            <a:pPr lvl="0" algn="l"/>
            <a:r>
              <a:rPr lang="ru-RU" sz="6000" b="1">
                <a:solidFill>
                  <a:srgbClr val="000066"/>
                </a:solidFill>
                <a:latin typeface="Comic Sans MS" pitchFamily="66"/>
              </a:rPr>
              <a:t>Проект зала (сцена):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2EA979F-E6F8-3A4E-A89C-0B6ECD8D348A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96000" y="1350000"/>
            <a:ext cx="6192000" cy="550800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Проект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5">
            <a:extLst>
              <a:ext uri="{FF2B5EF4-FFF2-40B4-BE49-F238E27FC236}">
                <a16:creationId xmlns:a16="http://schemas.microsoft.com/office/drawing/2014/main" xmlns="" id="{850332FC-FF16-3F06-A152-FDEBF5E31B9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763640" y="1988999"/>
            <a:ext cx="3513240" cy="4031999"/>
          </a:xfrm>
        </p:spPr>
        <p:txBody>
          <a:bodyPr lIns="90000" tIns="45000" rIns="90000" bIns="45000"/>
          <a:lstStyle/>
          <a:p>
            <a:pPr lvl="0">
              <a:buNone/>
            </a:pPr>
            <a:endParaRPr lang="ru-RU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6A8014C2-2DEE-512F-FD2E-7BEEBCDE1CF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4000" y="144000"/>
            <a:ext cx="8928720" cy="1150560"/>
          </a:xfrm>
        </p:spPr>
        <p:txBody>
          <a:bodyPr lIns="90000" tIns="45000" rIns="90000" bIns="45000" anchor="t"/>
          <a:lstStyle/>
          <a:p>
            <a:pPr lvl="0"/>
            <a:r>
              <a:rPr lang="ru-RU" sz="4000" b="1">
                <a:solidFill>
                  <a:srgbClr val="000066"/>
                </a:solidFill>
                <a:latin typeface="Comic Sans MS" pitchFamily="66"/>
              </a:rPr>
              <a:t>Проект зала (зрительская зона):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4D243DE-753A-CAB5-3593-D40133C5BAD4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4000" y="1378799"/>
            <a:ext cx="7272000" cy="545040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CD52A-EB9F-D887-7F48-87AD18EF92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 rot="31200">
            <a:off x="109367" y="-28204"/>
            <a:ext cx="6876720" cy="460800"/>
          </a:xfrm>
        </p:spPr>
        <p:txBody>
          <a:bodyPr lIns="0" tIns="0" rIns="0" bIns="0"/>
          <a:lstStyle/>
          <a:p>
            <a:pPr lvl="0" algn="l"/>
            <a:r>
              <a:rPr lang="ru-RU" sz="2600">
                <a:solidFill>
                  <a:srgbClr val="0066FF"/>
                </a:solidFill>
                <a:latin typeface="Comic Sans MS" pitchFamily="66"/>
              </a:rPr>
              <a:t>Смета проекта: 1 000 000 руб.</a:t>
            </a:r>
          </a:p>
        </p:txBody>
      </p:sp>
      <p:graphicFrame>
        <p:nvGraphicFramePr>
          <p:cNvPr id="3" name="Table Placeholder 2">
            <a:extLst>
              <a:ext uri="{FF2B5EF4-FFF2-40B4-BE49-F238E27FC236}">
                <a16:creationId xmlns:a16="http://schemas.microsoft.com/office/drawing/2014/main" xmlns="" id="{6453209F-2368-556E-4230-B13A426B8A3A}"/>
              </a:ext>
            </a:extLst>
          </p:cNvPr>
          <p:cNvGraphicFramePr>
            <a:graphicFrameLocks noGrp="1"/>
          </p:cNvGraphicFramePr>
          <p:nvPr>
            <p:ph type="tbl" idx="4294967295"/>
          </p:nvPr>
        </p:nvGraphicFramePr>
        <p:xfrm>
          <a:off x="80280" y="512999"/>
          <a:ext cx="8884079" cy="6200280"/>
        </p:xfrm>
        <a:graphic>
          <a:graphicData uri="http://schemas.openxmlformats.org/drawingml/2006/table">
            <a:tbl>
              <a:tblPr firstRow="1" bandRow="1"/>
              <a:tblGrid>
                <a:gridCol w="642600">
                  <a:extLst>
                    <a:ext uri="{9D8B030D-6E8A-4147-A177-3AD203B41FA5}">
                      <a16:colId xmlns:a16="http://schemas.microsoft.com/office/drawing/2014/main" xmlns="" val="3130411573"/>
                    </a:ext>
                  </a:extLst>
                </a:gridCol>
                <a:gridCol w="5099400">
                  <a:extLst>
                    <a:ext uri="{9D8B030D-6E8A-4147-A177-3AD203B41FA5}">
                      <a16:colId xmlns:a16="http://schemas.microsoft.com/office/drawing/2014/main" xmlns="" val="2376467573"/>
                    </a:ext>
                  </a:extLst>
                </a:gridCol>
                <a:gridCol w="1628999">
                  <a:extLst>
                    <a:ext uri="{9D8B030D-6E8A-4147-A177-3AD203B41FA5}">
                      <a16:colId xmlns:a16="http://schemas.microsoft.com/office/drawing/2014/main" xmlns="" val="1636359123"/>
                    </a:ext>
                  </a:extLst>
                </a:gridCol>
                <a:gridCol w="1513080">
                  <a:extLst>
                    <a:ext uri="{9D8B030D-6E8A-4147-A177-3AD203B41FA5}">
                      <a16:colId xmlns:a16="http://schemas.microsoft.com/office/drawing/2014/main" xmlns="" val="3478702436"/>
                    </a:ext>
                  </a:extLst>
                </a:gridCol>
              </a:tblGrid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стоимость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7847229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Экран , проектор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140 000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623303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Выполнение работ: пошив, установка, печать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3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65 000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2621050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Колонки,аудиокабель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2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85 000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9594248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Пульт (микшер)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26 000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1531616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Микрофон (радио)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4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78 000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2822241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Стойка для микрофона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4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10 000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622593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Камера, стойка для камеры, цветной принтер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200 000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8069575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Ткань на кулисы, костюмы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30 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50 000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9483537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Пуф из экокожи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25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125 000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7027670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Ролл-шторы светоотражающие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10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50 000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092796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Флагшток, Флаг РФ, Краснодарского края, г.к. Сочи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3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13 000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2193745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Световое оформление зала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40 000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5885092"/>
                  </a:ext>
                </a:extLst>
              </a:tr>
              <a:tr h="3970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Складные скамейки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20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80 000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7981944"/>
                  </a:ext>
                </a:extLst>
              </a:tr>
              <a:tr h="39816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n>
                            <a:noFill/>
                          </a:ln>
                          <a:latin typeface="Times New Roman" pitchFamily="18"/>
                          <a:ea typeface="Microsoft YaHei" pitchFamily="2"/>
                          <a:cs typeface="Mangal" pitchFamily="2"/>
                        </a:rPr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Расходные материалы, игры настольные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25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38 000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212914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ычны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бычный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Обычный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354</Words>
  <Application>Microsoft Office PowerPoint</Application>
  <PresentationFormat>Экран (4:3)</PresentationFormat>
  <Paragraphs>111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Обычный</vt:lpstr>
      <vt:lpstr>Обычный 1</vt:lpstr>
      <vt:lpstr>Обычный 2</vt:lpstr>
      <vt:lpstr>«Движение первых» многофункциональный мобильный зал</vt:lpstr>
      <vt:lpstr>Проблема</vt:lpstr>
      <vt:lpstr>Ресурсы</vt:lpstr>
      <vt:lpstr>Цель мобильного зала -  реализация социальных проектов</vt:lpstr>
      <vt:lpstr>Проект зала (сцена):</vt:lpstr>
      <vt:lpstr>Проект зала (зрительская зона):</vt:lpstr>
      <vt:lpstr>Смета проекта: 1 000 000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«Движение первых» многофункциональный мобильный зал</dc:title>
  <dc:creator>Анаида Андрониковна</dc:creator>
  <cp:lastModifiedBy>Анаида Андрониковна</cp:lastModifiedBy>
  <cp:revision>10</cp:revision>
  <dcterms:modified xsi:type="dcterms:W3CDTF">2023-04-03T07:10:05Z</dcterms:modified>
</cp:coreProperties>
</file>